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gzzyry13sI0PkDliBit0BsFSz5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f8981918a_5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cf8981918a_5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10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22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0.png"/><Relationship Id="rId22" Type="http://schemas.openxmlformats.org/officeDocument/2006/relationships/image" Target="../media/image208.png"/><Relationship Id="rId21" Type="http://schemas.openxmlformats.org/officeDocument/2006/relationships/image" Target="../media/image282.png"/><Relationship Id="rId24" Type="http://schemas.openxmlformats.org/officeDocument/2006/relationships/image" Target="../media/image207.png"/><Relationship Id="rId23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92.png"/><Relationship Id="rId26" Type="http://schemas.openxmlformats.org/officeDocument/2006/relationships/image" Target="../media/image215.png"/><Relationship Id="rId25" Type="http://schemas.openxmlformats.org/officeDocument/2006/relationships/image" Target="../media/image216.png"/><Relationship Id="rId28" Type="http://schemas.openxmlformats.org/officeDocument/2006/relationships/image" Target="../media/image227.png"/><Relationship Id="rId27" Type="http://schemas.openxmlformats.org/officeDocument/2006/relationships/image" Target="../media/image211.png"/><Relationship Id="rId5" Type="http://schemas.openxmlformats.org/officeDocument/2006/relationships/image" Target="../media/image187.png"/><Relationship Id="rId6" Type="http://schemas.openxmlformats.org/officeDocument/2006/relationships/image" Target="../media/image221.png"/><Relationship Id="rId29" Type="http://schemas.openxmlformats.org/officeDocument/2006/relationships/image" Target="../media/image218.png"/><Relationship Id="rId7" Type="http://schemas.openxmlformats.org/officeDocument/2006/relationships/image" Target="../media/image190.png"/><Relationship Id="rId8" Type="http://schemas.openxmlformats.org/officeDocument/2006/relationships/image" Target="../media/image188.png"/><Relationship Id="rId31" Type="http://schemas.openxmlformats.org/officeDocument/2006/relationships/image" Target="../media/image219.png"/><Relationship Id="rId30" Type="http://schemas.openxmlformats.org/officeDocument/2006/relationships/image" Target="../media/image217.png"/><Relationship Id="rId11" Type="http://schemas.openxmlformats.org/officeDocument/2006/relationships/image" Target="../media/image193.png"/><Relationship Id="rId33" Type="http://schemas.openxmlformats.org/officeDocument/2006/relationships/image" Target="../media/image9.png"/><Relationship Id="rId10" Type="http://schemas.openxmlformats.org/officeDocument/2006/relationships/image" Target="../media/image234.png"/><Relationship Id="rId32" Type="http://schemas.openxmlformats.org/officeDocument/2006/relationships/image" Target="../media/image214.png"/><Relationship Id="rId13" Type="http://schemas.openxmlformats.org/officeDocument/2006/relationships/image" Target="../media/image195.png"/><Relationship Id="rId12" Type="http://schemas.openxmlformats.org/officeDocument/2006/relationships/image" Target="../media/image196.png"/><Relationship Id="rId34" Type="http://schemas.openxmlformats.org/officeDocument/2006/relationships/image" Target="../media/image154.png"/><Relationship Id="rId15" Type="http://schemas.openxmlformats.org/officeDocument/2006/relationships/image" Target="../media/image197.png"/><Relationship Id="rId14" Type="http://schemas.openxmlformats.org/officeDocument/2006/relationships/image" Target="../media/image194.png"/><Relationship Id="rId17" Type="http://schemas.openxmlformats.org/officeDocument/2006/relationships/image" Target="../media/image202.png"/><Relationship Id="rId16" Type="http://schemas.openxmlformats.org/officeDocument/2006/relationships/image" Target="../media/image229.png"/><Relationship Id="rId19" Type="http://schemas.openxmlformats.org/officeDocument/2006/relationships/image" Target="../media/image206.png"/><Relationship Id="rId18" Type="http://schemas.openxmlformats.org/officeDocument/2006/relationships/image" Target="../media/image228.png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image" Target="../media/image270.png"/><Relationship Id="rId20" Type="http://schemas.openxmlformats.org/officeDocument/2006/relationships/image" Target="../media/image244.png"/><Relationship Id="rId42" Type="http://schemas.openxmlformats.org/officeDocument/2006/relationships/image" Target="../media/image264.png"/><Relationship Id="rId41" Type="http://schemas.openxmlformats.org/officeDocument/2006/relationships/image" Target="../media/image294.png"/><Relationship Id="rId22" Type="http://schemas.openxmlformats.org/officeDocument/2006/relationships/image" Target="../media/image254.png"/><Relationship Id="rId44" Type="http://schemas.openxmlformats.org/officeDocument/2006/relationships/image" Target="../media/image423.png"/><Relationship Id="rId21" Type="http://schemas.openxmlformats.org/officeDocument/2006/relationships/image" Target="../media/image239.png"/><Relationship Id="rId43" Type="http://schemas.openxmlformats.org/officeDocument/2006/relationships/image" Target="../media/image269.png"/><Relationship Id="rId24" Type="http://schemas.openxmlformats.org/officeDocument/2006/relationships/image" Target="../media/image289.png"/><Relationship Id="rId46" Type="http://schemas.openxmlformats.org/officeDocument/2006/relationships/image" Target="../media/image274.png"/><Relationship Id="rId23" Type="http://schemas.openxmlformats.org/officeDocument/2006/relationships/image" Target="../media/image253.png"/><Relationship Id="rId45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8.png"/><Relationship Id="rId4" Type="http://schemas.openxmlformats.org/officeDocument/2006/relationships/image" Target="../media/image21.png"/><Relationship Id="rId9" Type="http://schemas.openxmlformats.org/officeDocument/2006/relationships/image" Target="../media/image154.png"/><Relationship Id="rId26" Type="http://schemas.openxmlformats.org/officeDocument/2006/relationships/image" Target="../media/image256.png"/><Relationship Id="rId25" Type="http://schemas.openxmlformats.org/officeDocument/2006/relationships/image" Target="../media/image258.png"/><Relationship Id="rId47" Type="http://schemas.openxmlformats.org/officeDocument/2006/relationships/image" Target="../media/image275.png"/><Relationship Id="rId28" Type="http://schemas.openxmlformats.org/officeDocument/2006/relationships/image" Target="../media/image250.png"/><Relationship Id="rId27" Type="http://schemas.openxmlformats.org/officeDocument/2006/relationships/image" Target="../media/image252.png"/><Relationship Id="rId5" Type="http://schemas.openxmlformats.org/officeDocument/2006/relationships/image" Target="../media/image1.png"/><Relationship Id="rId6" Type="http://schemas.openxmlformats.org/officeDocument/2006/relationships/image" Target="../media/image230.png"/><Relationship Id="rId29" Type="http://schemas.openxmlformats.org/officeDocument/2006/relationships/image" Target="../media/image265.png"/><Relationship Id="rId7" Type="http://schemas.openxmlformats.org/officeDocument/2006/relationships/image" Target="../media/image232.png"/><Relationship Id="rId8" Type="http://schemas.openxmlformats.org/officeDocument/2006/relationships/image" Target="../media/image9.png"/><Relationship Id="rId31" Type="http://schemas.openxmlformats.org/officeDocument/2006/relationships/image" Target="../media/image260.png"/><Relationship Id="rId30" Type="http://schemas.openxmlformats.org/officeDocument/2006/relationships/image" Target="../media/image255.png"/><Relationship Id="rId11" Type="http://schemas.openxmlformats.org/officeDocument/2006/relationships/image" Target="../media/image238.png"/><Relationship Id="rId33" Type="http://schemas.openxmlformats.org/officeDocument/2006/relationships/image" Target="../media/image259.png"/><Relationship Id="rId10" Type="http://schemas.openxmlformats.org/officeDocument/2006/relationships/image" Target="../media/image233.png"/><Relationship Id="rId32" Type="http://schemas.openxmlformats.org/officeDocument/2006/relationships/image" Target="../media/image276.png"/><Relationship Id="rId13" Type="http://schemas.openxmlformats.org/officeDocument/2006/relationships/image" Target="../media/image236.png"/><Relationship Id="rId35" Type="http://schemas.openxmlformats.org/officeDocument/2006/relationships/image" Target="../media/image295.png"/><Relationship Id="rId12" Type="http://schemas.openxmlformats.org/officeDocument/2006/relationships/image" Target="../media/image235.png"/><Relationship Id="rId34" Type="http://schemas.openxmlformats.org/officeDocument/2006/relationships/image" Target="../media/image300.png"/><Relationship Id="rId15" Type="http://schemas.openxmlformats.org/officeDocument/2006/relationships/image" Target="../media/image243.png"/><Relationship Id="rId37" Type="http://schemas.openxmlformats.org/officeDocument/2006/relationships/image" Target="../media/image301.png"/><Relationship Id="rId14" Type="http://schemas.openxmlformats.org/officeDocument/2006/relationships/image" Target="../media/image248.png"/><Relationship Id="rId36" Type="http://schemas.openxmlformats.org/officeDocument/2006/relationships/image" Target="../media/image283.png"/><Relationship Id="rId17" Type="http://schemas.openxmlformats.org/officeDocument/2006/relationships/image" Target="../media/image240.png"/><Relationship Id="rId39" Type="http://schemas.openxmlformats.org/officeDocument/2006/relationships/image" Target="../media/image263.png"/><Relationship Id="rId16" Type="http://schemas.openxmlformats.org/officeDocument/2006/relationships/image" Target="../media/image251.png"/><Relationship Id="rId38" Type="http://schemas.openxmlformats.org/officeDocument/2006/relationships/image" Target="../media/image266.png"/><Relationship Id="rId19" Type="http://schemas.openxmlformats.org/officeDocument/2006/relationships/image" Target="../media/image241.png"/><Relationship Id="rId18" Type="http://schemas.openxmlformats.org/officeDocument/2006/relationships/image" Target="../media/image2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77.png"/><Relationship Id="rId9" Type="http://schemas.openxmlformats.org/officeDocument/2006/relationships/image" Target="../media/image28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284.png"/><Relationship Id="rId13" Type="http://schemas.openxmlformats.org/officeDocument/2006/relationships/image" Target="../media/image18.png"/><Relationship Id="rId12" Type="http://schemas.openxmlformats.org/officeDocument/2006/relationships/image" Target="../media/image297.png"/><Relationship Id="rId14" Type="http://schemas.openxmlformats.org/officeDocument/2006/relationships/image" Target="../media/image29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28.png"/><Relationship Id="rId5" Type="http://schemas.openxmlformats.org/officeDocument/2006/relationships/image" Target="../media/image304.png"/><Relationship Id="rId6" Type="http://schemas.openxmlformats.org/officeDocument/2006/relationships/image" Target="../media/image314.png"/><Relationship Id="rId7" Type="http://schemas.openxmlformats.org/officeDocument/2006/relationships/image" Target="../media/image299.png"/><Relationship Id="rId8" Type="http://schemas.openxmlformats.org/officeDocument/2006/relationships/image" Target="../media/image303.png"/><Relationship Id="rId11" Type="http://schemas.openxmlformats.org/officeDocument/2006/relationships/image" Target="../media/image305.png"/><Relationship Id="rId10" Type="http://schemas.openxmlformats.org/officeDocument/2006/relationships/image" Target="../media/image214.png"/><Relationship Id="rId13" Type="http://schemas.openxmlformats.org/officeDocument/2006/relationships/image" Target="../media/image306.png"/><Relationship Id="rId12" Type="http://schemas.openxmlformats.org/officeDocument/2006/relationships/image" Target="../media/image308.png"/><Relationship Id="rId15" Type="http://schemas.openxmlformats.org/officeDocument/2006/relationships/image" Target="../media/image319.png"/><Relationship Id="rId14" Type="http://schemas.openxmlformats.org/officeDocument/2006/relationships/image" Target="../media/image307.png"/><Relationship Id="rId17" Type="http://schemas.openxmlformats.org/officeDocument/2006/relationships/image" Target="../media/image315.png"/><Relationship Id="rId16" Type="http://schemas.openxmlformats.org/officeDocument/2006/relationships/image" Target="../media/image9.png"/><Relationship Id="rId18" Type="http://schemas.openxmlformats.org/officeDocument/2006/relationships/image" Target="../media/image3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18.png"/><Relationship Id="rId5" Type="http://schemas.openxmlformats.org/officeDocument/2006/relationships/image" Target="../media/image316.png"/><Relationship Id="rId6" Type="http://schemas.openxmlformats.org/officeDocument/2006/relationships/image" Target="../media/image321.png"/><Relationship Id="rId7" Type="http://schemas.openxmlformats.org/officeDocument/2006/relationships/image" Target="../media/image320.png"/><Relationship Id="rId8" Type="http://schemas.openxmlformats.org/officeDocument/2006/relationships/image" Target="../media/image336.png"/><Relationship Id="rId11" Type="http://schemas.openxmlformats.org/officeDocument/2006/relationships/image" Target="../media/image303.png"/><Relationship Id="rId10" Type="http://schemas.openxmlformats.org/officeDocument/2006/relationships/image" Target="../media/image323.png"/><Relationship Id="rId13" Type="http://schemas.openxmlformats.org/officeDocument/2006/relationships/image" Target="../media/image334.png"/><Relationship Id="rId12" Type="http://schemas.openxmlformats.org/officeDocument/2006/relationships/image" Target="../media/image128.png"/><Relationship Id="rId15" Type="http://schemas.openxmlformats.org/officeDocument/2006/relationships/image" Target="../media/image331.png"/><Relationship Id="rId14" Type="http://schemas.openxmlformats.org/officeDocument/2006/relationships/image" Target="../media/image329.png"/><Relationship Id="rId17" Type="http://schemas.openxmlformats.org/officeDocument/2006/relationships/image" Target="../media/image328.png"/><Relationship Id="rId1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8.png"/><Relationship Id="rId22" Type="http://schemas.openxmlformats.org/officeDocument/2006/relationships/image" Target="../media/image352.png"/><Relationship Id="rId21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41.png"/><Relationship Id="rId5" Type="http://schemas.openxmlformats.org/officeDocument/2006/relationships/image" Target="../media/image303.png"/><Relationship Id="rId6" Type="http://schemas.openxmlformats.org/officeDocument/2006/relationships/image" Target="../media/image128.png"/><Relationship Id="rId7" Type="http://schemas.openxmlformats.org/officeDocument/2006/relationships/image" Target="../media/image358.png"/><Relationship Id="rId8" Type="http://schemas.openxmlformats.org/officeDocument/2006/relationships/image" Target="../media/image335.png"/><Relationship Id="rId11" Type="http://schemas.openxmlformats.org/officeDocument/2006/relationships/image" Target="../media/image245.png"/><Relationship Id="rId10" Type="http://schemas.openxmlformats.org/officeDocument/2006/relationships/image" Target="../media/image340.png"/><Relationship Id="rId13" Type="http://schemas.openxmlformats.org/officeDocument/2006/relationships/image" Target="../media/image342.png"/><Relationship Id="rId12" Type="http://schemas.openxmlformats.org/officeDocument/2006/relationships/image" Target="../media/image344.png"/><Relationship Id="rId15" Type="http://schemas.openxmlformats.org/officeDocument/2006/relationships/image" Target="../media/image343.png"/><Relationship Id="rId14" Type="http://schemas.openxmlformats.org/officeDocument/2006/relationships/image" Target="../media/image349.png"/><Relationship Id="rId17" Type="http://schemas.openxmlformats.org/officeDocument/2006/relationships/image" Target="../media/image346.png"/><Relationship Id="rId16" Type="http://schemas.openxmlformats.org/officeDocument/2006/relationships/image" Target="../media/image345.png"/><Relationship Id="rId19" Type="http://schemas.openxmlformats.org/officeDocument/2006/relationships/image" Target="../media/image9.png"/><Relationship Id="rId18" Type="http://schemas.openxmlformats.org/officeDocument/2006/relationships/image" Target="../media/image4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03.png"/><Relationship Id="rId5" Type="http://schemas.openxmlformats.org/officeDocument/2006/relationships/image" Target="../media/image351.png"/><Relationship Id="rId6" Type="http://schemas.openxmlformats.org/officeDocument/2006/relationships/image" Target="../media/image357.png"/><Relationship Id="rId7" Type="http://schemas.openxmlformats.org/officeDocument/2006/relationships/image" Target="../media/image356.png"/><Relationship Id="rId8" Type="http://schemas.openxmlformats.org/officeDocument/2006/relationships/image" Target="../media/image355.png"/><Relationship Id="rId11" Type="http://schemas.openxmlformats.org/officeDocument/2006/relationships/image" Target="../media/image472.png"/><Relationship Id="rId10" Type="http://schemas.openxmlformats.org/officeDocument/2006/relationships/image" Target="../media/image128.png"/><Relationship Id="rId13" Type="http://schemas.openxmlformats.org/officeDocument/2006/relationships/image" Target="../media/image328.png"/><Relationship Id="rId12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7.png"/><Relationship Id="rId22" Type="http://schemas.openxmlformats.org/officeDocument/2006/relationships/image" Target="../media/image392.png"/><Relationship Id="rId21" Type="http://schemas.openxmlformats.org/officeDocument/2006/relationships/image" Target="../media/image396.png"/><Relationship Id="rId24" Type="http://schemas.openxmlformats.org/officeDocument/2006/relationships/image" Target="../media/image9.png"/><Relationship Id="rId23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62.png"/><Relationship Id="rId9" Type="http://schemas.openxmlformats.org/officeDocument/2006/relationships/image" Target="../media/image364.png"/><Relationship Id="rId26" Type="http://schemas.openxmlformats.org/officeDocument/2006/relationships/image" Target="../media/image397.png"/><Relationship Id="rId25" Type="http://schemas.openxmlformats.org/officeDocument/2006/relationships/image" Target="../media/image394.png"/><Relationship Id="rId27" Type="http://schemas.openxmlformats.org/officeDocument/2006/relationships/image" Target="../media/image407.png"/><Relationship Id="rId5" Type="http://schemas.openxmlformats.org/officeDocument/2006/relationships/image" Target="../media/image1.png"/><Relationship Id="rId6" Type="http://schemas.openxmlformats.org/officeDocument/2006/relationships/image" Target="../media/image366.png"/><Relationship Id="rId7" Type="http://schemas.openxmlformats.org/officeDocument/2006/relationships/image" Target="../media/image368.png"/><Relationship Id="rId8" Type="http://schemas.openxmlformats.org/officeDocument/2006/relationships/image" Target="../media/image367.png"/><Relationship Id="rId11" Type="http://schemas.openxmlformats.org/officeDocument/2006/relationships/image" Target="../media/image376.png"/><Relationship Id="rId10" Type="http://schemas.openxmlformats.org/officeDocument/2006/relationships/image" Target="../media/image129.png"/><Relationship Id="rId13" Type="http://schemas.openxmlformats.org/officeDocument/2006/relationships/image" Target="../media/image377.png"/><Relationship Id="rId12" Type="http://schemas.openxmlformats.org/officeDocument/2006/relationships/image" Target="../media/image85.png"/><Relationship Id="rId15" Type="http://schemas.openxmlformats.org/officeDocument/2006/relationships/image" Target="../media/image378.png"/><Relationship Id="rId14" Type="http://schemas.openxmlformats.org/officeDocument/2006/relationships/image" Target="../media/image374.png"/><Relationship Id="rId17" Type="http://schemas.openxmlformats.org/officeDocument/2006/relationships/image" Target="../media/image381.png"/><Relationship Id="rId16" Type="http://schemas.openxmlformats.org/officeDocument/2006/relationships/image" Target="../media/image384.png"/><Relationship Id="rId19" Type="http://schemas.openxmlformats.org/officeDocument/2006/relationships/image" Target="../media/image390.png"/><Relationship Id="rId18" Type="http://schemas.openxmlformats.org/officeDocument/2006/relationships/image" Target="../media/image386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0.png"/><Relationship Id="rId22" Type="http://schemas.openxmlformats.org/officeDocument/2006/relationships/image" Target="../media/image425.png"/><Relationship Id="rId21" Type="http://schemas.openxmlformats.org/officeDocument/2006/relationships/image" Target="../media/image419.png"/><Relationship Id="rId24" Type="http://schemas.openxmlformats.org/officeDocument/2006/relationships/image" Target="../media/image428.png"/><Relationship Id="rId23" Type="http://schemas.openxmlformats.org/officeDocument/2006/relationships/image" Target="../media/image4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8.png"/><Relationship Id="rId4" Type="http://schemas.openxmlformats.org/officeDocument/2006/relationships/image" Target="../media/image402.png"/><Relationship Id="rId9" Type="http://schemas.openxmlformats.org/officeDocument/2006/relationships/image" Target="../media/image1.png"/><Relationship Id="rId26" Type="http://schemas.openxmlformats.org/officeDocument/2006/relationships/image" Target="../media/image433.png"/><Relationship Id="rId25" Type="http://schemas.openxmlformats.org/officeDocument/2006/relationships/image" Target="../media/image427.png"/><Relationship Id="rId28" Type="http://schemas.openxmlformats.org/officeDocument/2006/relationships/image" Target="../media/image429.png"/><Relationship Id="rId27" Type="http://schemas.openxmlformats.org/officeDocument/2006/relationships/image" Target="../media/image473.png"/><Relationship Id="rId5" Type="http://schemas.openxmlformats.org/officeDocument/2006/relationships/image" Target="../media/image405.png"/><Relationship Id="rId6" Type="http://schemas.openxmlformats.org/officeDocument/2006/relationships/image" Target="../media/image403.png"/><Relationship Id="rId29" Type="http://schemas.openxmlformats.org/officeDocument/2006/relationships/image" Target="../media/image441.png"/><Relationship Id="rId7" Type="http://schemas.openxmlformats.org/officeDocument/2006/relationships/image" Target="../media/image400.png"/><Relationship Id="rId8" Type="http://schemas.openxmlformats.org/officeDocument/2006/relationships/image" Target="../media/image21.png"/><Relationship Id="rId31" Type="http://schemas.openxmlformats.org/officeDocument/2006/relationships/image" Target="../media/image444.png"/><Relationship Id="rId30" Type="http://schemas.openxmlformats.org/officeDocument/2006/relationships/image" Target="../media/image442.png"/><Relationship Id="rId11" Type="http://schemas.openxmlformats.org/officeDocument/2006/relationships/image" Target="../media/image410.png"/><Relationship Id="rId33" Type="http://schemas.openxmlformats.org/officeDocument/2006/relationships/image" Target="../media/image438.png"/><Relationship Id="rId10" Type="http://schemas.openxmlformats.org/officeDocument/2006/relationships/image" Target="../media/image408.png"/><Relationship Id="rId32" Type="http://schemas.openxmlformats.org/officeDocument/2006/relationships/image" Target="../media/image446.png"/><Relationship Id="rId13" Type="http://schemas.openxmlformats.org/officeDocument/2006/relationships/image" Target="../media/image9.png"/><Relationship Id="rId35" Type="http://schemas.openxmlformats.org/officeDocument/2006/relationships/image" Target="../media/image451.png"/><Relationship Id="rId12" Type="http://schemas.openxmlformats.org/officeDocument/2006/relationships/image" Target="../media/image411.png"/><Relationship Id="rId34" Type="http://schemas.openxmlformats.org/officeDocument/2006/relationships/image" Target="../media/image440.png"/><Relationship Id="rId15" Type="http://schemas.openxmlformats.org/officeDocument/2006/relationships/image" Target="../media/image414.png"/><Relationship Id="rId37" Type="http://schemas.openxmlformats.org/officeDocument/2006/relationships/image" Target="../media/image452.png"/><Relationship Id="rId14" Type="http://schemas.openxmlformats.org/officeDocument/2006/relationships/image" Target="../media/image394.png"/><Relationship Id="rId36" Type="http://schemas.openxmlformats.org/officeDocument/2006/relationships/image" Target="../media/image447.png"/><Relationship Id="rId17" Type="http://schemas.openxmlformats.org/officeDocument/2006/relationships/image" Target="../media/image129.png"/><Relationship Id="rId16" Type="http://schemas.openxmlformats.org/officeDocument/2006/relationships/image" Target="../media/image416.png"/><Relationship Id="rId19" Type="http://schemas.openxmlformats.org/officeDocument/2006/relationships/image" Target="../media/image435.png"/><Relationship Id="rId18" Type="http://schemas.openxmlformats.org/officeDocument/2006/relationships/image" Target="../media/image4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454.png"/><Relationship Id="rId6" Type="http://schemas.openxmlformats.org/officeDocument/2006/relationships/image" Target="../media/image9.png"/><Relationship Id="rId7" Type="http://schemas.openxmlformats.org/officeDocument/2006/relationships/image" Target="../media/image45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2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5" Type="http://schemas.openxmlformats.org/officeDocument/2006/relationships/image" Target="../media/image19.png"/><Relationship Id="rId14" Type="http://schemas.openxmlformats.org/officeDocument/2006/relationships/image" Target="../media/image22.png"/><Relationship Id="rId17" Type="http://schemas.openxmlformats.org/officeDocument/2006/relationships/image" Target="../media/image24.png"/><Relationship Id="rId16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8" Type="http://schemas.openxmlformats.org/officeDocument/2006/relationships/image" Target="../media/image26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463.png"/><Relationship Id="rId5" Type="http://schemas.openxmlformats.org/officeDocument/2006/relationships/image" Target="../media/image199.png"/><Relationship Id="rId6" Type="http://schemas.openxmlformats.org/officeDocument/2006/relationships/image" Target="../media/image44.png"/><Relationship Id="rId7" Type="http://schemas.openxmlformats.org/officeDocument/2006/relationships/image" Target="../media/image470.png"/><Relationship Id="rId8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68.png"/><Relationship Id="rId9" Type="http://schemas.openxmlformats.org/officeDocument/2006/relationships/image" Target="../media/image11.png"/><Relationship Id="rId5" Type="http://schemas.openxmlformats.org/officeDocument/2006/relationships/image" Target="../media/image471.png"/><Relationship Id="rId6" Type="http://schemas.openxmlformats.org/officeDocument/2006/relationships/image" Target="../media/image461.png"/><Relationship Id="rId7" Type="http://schemas.openxmlformats.org/officeDocument/2006/relationships/image" Target="../media/image1.png"/><Relationship Id="rId8" Type="http://schemas.openxmlformats.org/officeDocument/2006/relationships/image" Target="../media/image474.png"/><Relationship Id="rId11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9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34.png"/><Relationship Id="rId14" Type="http://schemas.openxmlformats.org/officeDocument/2006/relationships/image" Target="../media/image87.png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.png"/><Relationship Id="rId22" Type="http://schemas.openxmlformats.org/officeDocument/2006/relationships/image" Target="../media/image73.png"/><Relationship Id="rId21" Type="http://schemas.openxmlformats.org/officeDocument/2006/relationships/image" Target="../media/image74.png"/><Relationship Id="rId24" Type="http://schemas.openxmlformats.org/officeDocument/2006/relationships/image" Target="../media/image75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51.png"/><Relationship Id="rId26" Type="http://schemas.openxmlformats.org/officeDocument/2006/relationships/image" Target="../media/image70.png"/><Relationship Id="rId25" Type="http://schemas.openxmlformats.org/officeDocument/2006/relationships/image" Target="../media/image71.png"/><Relationship Id="rId28" Type="http://schemas.openxmlformats.org/officeDocument/2006/relationships/image" Target="../media/image80.png"/><Relationship Id="rId27" Type="http://schemas.openxmlformats.org/officeDocument/2006/relationships/image" Target="../media/image72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29" Type="http://schemas.openxmlformats.org/officeDocument/2006/relationships/image" Target="../media/image81.png"/><Relationship Id="rId7" Type="http://schemas.openxmlformats.org/officeDocument/2006/relationships/image" Target="../media/image49.png"/><Relationship Id="rId8" Type="http://schemas.openxmlformats.org/officeDocument/2006/relationships/image" Target="../media/image59.png"/><Relationship Id="rId31" Type="http://schemas.openxmlformats.org/officeDocument/2006/relationships/image" Target="../media/image77.png"/><Relationship Id="rId30" Type="http://schemas.openxmlformats.org/officeDocument/2006/relationships/image" Target="../media/image83.png"/><Relationship Id="rId11" Type="http://schemas.openxmlformats.org/officeDocument/2006/relationships/image" Target="../media/image58.png"/><Relationship Id="rId10" Type="http://schemas.openxmlformats.org/officeDocument/2006/relationships/image" Target="../media/image48.png"/><Relationship Id="rId13" Type="http://schemas.openxmlformats.org/officeDocument/2006/relationships/image" Target="../media/image57.png"/><Relationship Id="rId12" Type="http://schemas.openxmlformats.org/officeDocument/2006/relationships/image" Target="../media/image53.png"/><Relationship Id="rId15" Type="http://schemas.openxmlformats.org/officeDocument/2006/relationships/image" Target="../media/image65.png"/><Relationship Id="rId14" Type="http://schemas.openxmlformats.org/officeDocument/2006/relationships/image" Target="../media/image61.png"/><Relationship Id="rId17" Type="http://schemas.openxmlformats.org/officeDocument/2006/relationships/image" Target="../media/image63.png"/><Relationship Id="rId16" Type="http://schemas.openxmlformats.org/officeDocument/2006/relationships/image" Target="../media/image66.png"/><Relationship Id="rId19" Type="http://schemas.openxmlformats.org/officeDocument/2006/relationships/image" Target="../media/image30.png"/><Relationship Id="rId1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99.png"/><Relationship Id="rId22" Type="http://schemas.openxmlformats.org/officeDocument/2006/relationships/image" Target="../media/image100.png"/><Relationship Id="rId21" Type="http://schemas.openxmlformats.org/officeDocument/2006/relationships/image" Target="../media/image101.png"/><Relationship Id="rId24" Type="http://schemas.openxmlformats.org/officeDocument/2006/relationships/image" Target="../media/image109.png"/><Relationship Id="rId23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92.png"/><Relationship Id="rId26" Type="http://schemas.openxmlformats.org/officeDocument/2006/relationships/image" Target="../media/image113.png"/><Relationship Id="rId25" Type="http://schemas.openxmlformats.org/officeDocument/2006/relationships/image" Target="../media/image111.png"/><Relationship Id="rId28" Type="http://schemas.openxmlformats.org/officeDocument/2006/relationships/image" Target="../media/image128.png"/><Relationship Id="rId27" Type="http://schemas.openxmlformats.org/officeDocument/2006/relationships/image" Target="../media/image112.png"/><Relationship Id="rId5" Type="http://schemas.openxmlformats.org/officeDocument/2006/relationships/image" Target="../media/image78.png"/><Relationship Id="rId6" Type="http://schemas.openxmlformats.org/officeDocument/2006/relationships/image" Target="../media/image84.png"/><Relationship Id="rId29" Type="http://schemas.openxmlformats.org/officeDocument/2006/relationships/image" Target="../media/image116.png"/><Relationship Id="rId7" Type="http://schemas.openxmlformats.org/officeDocument/2006/relationships/image" Target="../media/image85.png"/><Relationship Id="rId8" Type="http://schemas.openxmlformats.org/officeDocument/2006/relationships/image" Target="../media/image198.png"/><Relationship Id="rId31" Type="http://schemas.openxmlformats.org/officeDocument/2006/relationships/image" Target="../media/image114.png"/><Relationship Id="rId30" Type="http://schemas.openxmlformats.org/officeDocument/2006/relationships/image" Target="../media/image120.png"/><Relationship Id="rId11" Type="http://schemas.openxmlformats.org/officeDocument/2006/relationships/image" Target="../media/image90.png"/><Relationship Id="rId33" Type="http://schemas.openxmlformats.org/officeDocument/2006/relationships/image" Target="../media/image152.png"/><Relationship Id="rId10" Type="http://schemas.openxmlformats.org/officeDocument/2006/relationships/image" Target="../media/image91.png"/><Relationship Id="rId32" Type="http://schemas.openxmlformats.org/officeDocument/2006/relationships/image" Target="../media/image125.png"/><Relationship Id="rId13" Type="http://schemas.openxmlformats.org/officeDocument/2006/relationships/image" Target="../media/image95.png"/><Relationship Id="rId35" Type="http://schemas.openxmlformats.org/officeDocument/2006/relationships/image" Target="../media/image30.png"/><Relationship Id="rId12" Type="http://schemas.openxmlformats.org/officeDocument/2006/relationships/image" Target="../media/image94.png"/><Relationship Id="rId34" Type="http://schemas.openxmlformats.org/officeDocument/2006/relationships/image" Target="../media/image9.png"/><Relationship Id="rId15" Type="http://schemas.openxmlformats.org/officeDocument/2006/relationships/image" Target="../media/image93.png"/><Relationship Id="rId14" Type="http://schemas.openxmlformats.org/officeDocument/2006/relationships/image" Target="../media/image127.png"/><Relationship Id="rId17" Type="http://schemas.openxmlformats.org/officeDocument/2006/relationships/image" Target="../media/image97.png"/><Relationship Id="rId16" Type="http://schemas.openxmlformats.org/officeDocument/2006/relationships/image" Target="../media/image102.png"/><Relationship Id="rId19" Type="http://schemas.openxmlformats.org/officeDocument/2006/relationships/image" Target="../media/image104.png"/><Relationship Id="rId18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9.png"/><Relationship Id="rId22" Type="http://schemas.openxmlformats.org/officeDocument/2006/relationships/image" Target="../media/image30.png"/><Relationship Id="rId2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33.png"/><Relationship Id="rId5" Type="http://schemas.openxmlformats.org/officeDocument/2006/relationships/image" Target="../media/image130.png"/><Relationship Id="rId6" Type="http://schemas.openxmlformats.org/officeDocument/2006/relationships/image" Target="../media/image124.png"/><Relationship Id="rId7" Type="http://schemas.openxmlformats.org/officeDocument/2006/relationships/image" Target="../media/image131.png"/><Relationship Id="rId8" Type="http://schemas.openxmlformats.org/officeDocument/2006/relationships/image" Target="../media/image129.png"/><Relationship Id="rId11" Type="http://schemas.openxmlformats.org/officeDocument/2006/relationships/image" Target="../media/image142.png"/><Relationship Id="rId10" Type="http://schemas.openxmlformats.org/officeDocument/2006/relationships/image" Target="../media/image426.png"/><Relationship Id="rId13" Type="http://schemas.openxmlformats.org/officeDocument/2006/relationships/image" Target="../media/image135.png"/><Relationship Id="rId12" Type="http://schemas.openxmlformats.org/officeDocument/2006/relationships/image" Target="../media/image134.png"/><Relationship Id="rId15" Type="http://schemas.openxmlformats.org/officeDocument/2006/relationships/image" Target="../media/image204.png"/><Relationship Id="rId14" Type="http://schemas.openxmlformats.org/officeDocument/2006/relationships/image" Target="../media/image138.png"/><Relationship Id="rId17" Type="http://schemas.openxmlformats.org/officeDocument/2006/relationships/image" Target="../media/image178.png"/><Relationship Id="rId16" Type="http://schemas.openxmlformats.org/officeDocument/2006/relationships/image" Target="../media/image191.png"/><Relationship Id="rId19" Type="http://schemas.openxmlformats.org/officeDocument/2006/relationships/image" Target="../media/image199.png"/><Relationship Id="rId18" Type="http://schemas.openxmlformats.org/officeDocument/2006/relationships/image" Target="../media/image1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5.png"/><Relationship Id="rId9" Type="http://schemas.openxmlformats.org/officeDocument/2006/relationships/image" Target="../media/image15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1.png"/><Relationship Id="rId22" Type="http://schemas.openxmlformats.org/officeDocument/2006/relationships/image" Target="../media/image182.png"/><Relationship Id="rId21" Type="http://schemas.openxmlformats.org/officeDocument/2006/relationships/image" Target="../media/image171.png"/><Relationship Id="rId24" Type="http://schemas.openxmlformats.org/officeDocument/2006/relationships/image" Target="../media/image177.png"/><Relationship Id="rId23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62.png"/><Relationship Id="rId26" Type="http://schemas.openxmlformats.org/officeDocument/2006/relationships/image" Target="../media/image175.png"/><Relationship Id="rId25" Type="http://schemas.openxmlformats.org/officeDocument/2006/relationships/image" Target="../media/image180.png"/><Relationship Id="rId28" Type="http://schemas.openxmlformats.org/officeDocument/2006/relationships/image" Target="../media/image9.png"/><Relationship Id="rId27" Type="http://schemas.openxmlformats.org/officeDocument/2006/relationships/image" Target="../media/image183.png"/><Relationship Id="rId5" Type="http://schemas.openxmlformats.org/officeDocument/2006/relationships/image" Target="../media/image159.png"/><Relationship Id="rId6" Type="http://schemas.openxmlformats.org/officeDocument/2006/relationships/image" Target="../media/image163.png"/><Relationship Id="rId29" Type="http://schemas.openxmlformats.org/officeDocument/2006/relationships/image" Target="../media/image154.png"/><Relationship Id="rId7" Type="http://schemas.openxmlformats.org/officeDocument/2006/relationships/image" Target="../media/image290.png"/><Relationship Id="rId8" Type="http://schemas.openxmlformats.org/officeDocument/2006/relationships/image" Target="../media/image161.png"/><Relationship Id="rId11" Type="http://schemas.openxmlformats.org/officeDocument/2006/relationships/image" Target="../media/image160.png"/><Relationship Id="rId10" Type="http://schemas.openxmlformats.org/officeDocument/2006/relationships/image" Target="../media/image172.png"/><Relationship Id="rId13" Type="http://schemas.openxmlformats.org/officeDocument/2006/relationships/image" Target="../media/image167.png"/><Relationship Id="rId12" Type="http://schemas.openxmlformats.org/officeDocument/2006/relationships/image" Target="../media/image168.png"/><Relationship Id="rId15" Type="http://schemas.openxmlformats.org/officeDocument/2006/relationships/image" Target="../media/image164.png"/><Relationship Id="rId14" Type="http://schemas.openxmlformats.org/officeDocument/2006/relationships/image" Target="../media/image169.png"/><Relationship Id="rId17" Type="http://schemas.openxmlformats.org/officeDocument/2006/relationships/image" Target="../media/image173.png"/><Relationship Id="rId16" Type="http://schemas.openxmlformats.org/officeDocument/2006/relationships/image" Target="../media/image174.png"/><Relationship Id="rId19" Type="http://schemas.openxmlformats.org/officeDocument/2006/relationships/image" Target="../media/image179.png"/><Relationship Id="rId18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310" y="5180952"/>
            <a:ext cx="16726844" cy="438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20722" y="7733333"/>
            <a:ext cx="1803088" cy="182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094880" y="494121"/>
            <a:ext cx="26331771" cy="48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24468" y="3389332"/>
            <a:ext cx="10790771" cy="82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90472" y="8397045"/>
            <a:ext cx="387396" cy="4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325" y="877241"/>
            <a:ext cx="4693790" cy="25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9174" y="3342264"/>
            <a:ext cx="11696167" cy="626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6582" y="4263800"/>
            <a:ext cx="909448" cy="90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73670" y="5199897"/>
            <a:ext cx="955272" cy="34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42029" y="3776741"/>
            <a:ext cx="3365348" cy="2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2629" y="3760363"/>
            <a:ext cx="1034305" cy="8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22610" y="4665368"/>
            <a:ext cx="1355265" cy="135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54671" y="4621014"/>
            <a:ext cx="1359151" cy="135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10"/>
          <p:cNvGrpSpPr/>
          <p:nvPr/>
        </p:nvGrpSpPr>
        <p:grpSpPr>
          <a:xfrm>
            <a:off x="11056278" y="3750707"/>
            <a:ext cx="6504743" cy="2555211"/>
            <a:chOff x="11056278" y="3750707"/>
            <a:chExt cx="6504743" cy="2555211"/>
          </a:xfrm>
        </p:grpSpPr>
        <p:pic>
          <p:nvPicPr>
            <p:cNvPr id="338" name="Google Shape;338;p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202393" y="3758086"/>
              <a:ext cx="6358628" cy="2547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056278" y="3750707"/>
              <a:ext cx="1024876" cy="830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494020" y="4586369"/>
              <a:ext cx="1355265" cy="1355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973194" y="4599768"/>
              <a:ext cx="1359151" cy="135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939317" y="4634339"/>
              <a:ext cx="1359151" cy="135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4456256" y="4617054"/>
              <a:ext cx="1359151" cy="135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4" name="Google Shape;344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822250" y="6748961"/>
            <a:ext cx="2076079" cy="2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694740" y="6727046"/>
            <a:ext cx="1003600" cy="830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10"/>
          <p:cNvGrpSpPr/>
          <p:nvPr/>
        </p:nvGrpSpPr>
        <p:grpSpPr>
          <a:xfrm>
            <a:off x="12124079" y="7573055"/>
            <a:ext cx="1355265" cy="1355265"/>
            <a:chOff x="12124079" y="7573055"/>
            <a:chExt cx="1355265" cy="1355265"/>
          </a:xfrm>
        </p:grpSpPr>
        <p:pic>
          <p:nvPicPr>
            <p:cNvPr id="347" name="Google Shape;347;p1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2124079" y="7573055"/>
              <a:ext cx="1355265" cy="1355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2295884" y="7838164"/>
              <a:ext cx="1011655" cy="8250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455477" y="6365740"/>
            <a:ext cx="955272" cy="340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0"/>
          <p:cNvGrpSpPr/>
          <p:nvPr/>
        </p:nvGrpSpPr>
        <p:grpSpPr>
          <a:xfrm>
            <a:off x="9607705" y="3526231"/>
            <a:ext cx="764219" cy="764219"/>
            <a:chOff x="9607705" y="3526231"/>
            <a:chExt cx="764219" cy="764219"/>
          </a:xfrm>
        </p:grpSpPr>
        <p:pic>
          <p:nvPicPr>
            <p:cNvPr id="351" name="Google Shape;351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607705" y="3526231"/>
              <a:ext cx="764219" cy="764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644074" y="3562601"/>
              <a:ext cx="691480" cy="691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10"/>
          <p:cNvGrpSpPr/>
          <p:nvPr/>
        </p:nvGrpSpPr>
        <p:grpSpPr>
          <a:xfrm>
            <a:off x="16983865" y="3532627"/>
            <a:ext cx="764219" cy="764219"/>
            <a:chOff x="16983865" y="3532627"/>
            <a:chExt cx="764219" cy="764219"/>
          </a:xfrm>
        </p:grpSpPr>
        <p:pic>
          <p:nvPicPr>
            <p:cNvPr id="354" name="Google Shape;354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983865" y="3532627"/>
              <a:ext cx="764219" cy="764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7020234" y="3568997"/>
              <a:ext cx="691480" cy="691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10"/>
          <p:cNvGrpSpPr/>
          <p:nvPr/>
        </p:nvGrpSpPr>
        <p:grpSpPr>
          <a:xfrm>
            <a:off x="13506696" y="6496980"/>
            <a:ext cx="764219" cy="764219"/>
            <a:chOff x="13506696" y="6496980"/>
            <a:chExt cx="764219" cy="764219"/>
          </a:xfrm>
        </p:grpSpPr>
        <p:pic>
          <p:nvPicPr>
            <p:cNvPr id="357" name="Google Shape;357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3506696" y="6496980"/>
              <a:ext cx="764219" cy="764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3543065" y="6533350"/>
              <a:ext cx="691480" cy="691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10"/>
          <p:cNvGrpSpPr/>
          <p:nvPr/>
        </p:nvGrpSpPr>
        <p:grpSpPr>
          <a:xfrm>
            <a:off x="5551541" y="7109063"/>
            <a:ext cx="1355265" cy="1355265"/>
            <a:chOff x="5551541" y="7109063"/>
            <a:chExt cx="1355265" cy="1355265"/>
          </a:xfrm>
        </p:grpSpPr>
        <p:pic>
          <p:nvPicPr>
            <p:cNvPr id="360" name="Google Shape;360;p1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551541" y="7109063"/>
              <a:ext cx="1355265" cy="1355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676205" y="7221813"/>
              <a:ext cx="1105937" cy="1105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945415" y="2834672"/>
            <a:ext cx="1522104" cy="152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136424" y="1310863"/>
            <a:ext cx="1523810" cy="15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660234" y="1548065"/>
            <a:ext cx="1313896" cy="1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9281" y="3338265"/>
            <a:ext cx="1670190" cy="144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481725" y="5142857"/>
            <a:ext cx="1640507" cy="164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5400000">
            <a:off x="4518005" y="5971750"/>
            <a:ext cx="1313896" cy="1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-5400000">
            <a:off x="702136" y="4930543"/>
            <a:ext cx="1313896" cy="1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5057729" y="191607"/>
            <a:ext cx="3211943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79" y="651660"/>
            <a:ext cx="2040971" cy="183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165" y="2377642"/>
            <a:ext cx="596945" cy="39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1033" y="2364299"/>
            <a:ext cx="1973848" cy="94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7729" y="191607"/>
            <a:ext cx="3211943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640000">
            <a:off x="10588000" y="6789035"/>
            <a:ext cx="5654288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358022" y="6679023"/>
            <a:ext cx="4698576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4947506" y="4789093"/>
            <a:ext cx="4698576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5358022" y="2158500"/>
            <a:ext cx="10186268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2408908" y="5471723"/>
            <a:ext cx="6270765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5135637" y="8717118"/>
            <a:ext cx="10186268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8013371" y="4304865"/>
            <a:ext cx="4968339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2723562" y="6713198"/>
            <a:ext cx="4227864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160000">
            <a:off x="7306060" y="3926774"/>
            <a:ext cx="2566481" cy="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42256" y="1769406"/>
            <a:ext cx="2190476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30857" y="1952107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69065" y="2062604"/>
            <a:ext cx="1031438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2122" y="2033435"/>
            <a:ext cx="691904" cy="6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339634" y="1710773"/>
            <a:ext cx="2315814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28235" y="1893474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647282" y="1922373"/>
            <a:ext cx="818066" cy="81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437043" y="1838142"/>
            <a:ext cx="1293543" cy="105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386383" y="1616422"/>
            <a:ext cx="2315814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674985" y="1799124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387964" y="1743792"/>
            <a:ext cx="1376190" cy="105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825014" y="1913592"/>
            <a:ext cx="547124" cy="6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85255" y="2987643"/>
            <a:ext cx="2002436" cy="9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710326" y="3130126"/>
            <a:ext cx="653603" cy="65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09903" y="3192372"/>
            <a:ext cx="469303" cy="46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308985" y="3124173"/>
            <a:ext cx="1188429" cy="78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768393" y="4306216"/>
            <a:ext cx="3257317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56995" y="4488917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887231" y="4462157"/>
            <a:ext cx="2262095" cy="101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073329" y="4531083"/>
            <a:ext cx="812096" cy="76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742256" y="4270329"/>
            <a:ext cx="2190476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30857" y="4453030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878589" y="4563527"/>
            <a:ext cx="974295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145143" y="4516112"/>
            <a:ext cx="630476" cy="63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4551547" y="8239719"/>
            <a:ext cx="2190476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840148" y="8422420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5697404" y="8532917"/>
            <a:ext cx="955248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4822668" y="8342038"/>
            <a:ext cx="883578" cy="88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152381" y="6207857"/>
            <a:ext cx="2567663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440982" y="6390558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517173" y="6449777"/>
            <a:ext cx="727378" cy="72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0196333" y="6382846"/>
            <a:ext cx="1513819" cy="100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674061" y="6160238"/>
            <a:ext cx="2315814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662" y="6342939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673966" y="6297131"/>
            <a:ext cx="1363657" cy="1058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1"/>
          <p:cNvGrpSpPr/>
          <p:nvPr/>
        </p:nvGrpSpPr>
        <p:grpSpPr>
          <a:xfrm>
            <a:off x="4029013" y="6352944"/>
            <a:ext cx="771744" cy="793229"/>
            <a:chOff x="4029013" y="6352944"/>
            <a:chExt cx="771744" cy="793229"/>
          </a:xfrm>
        </p:grpSpPr>
        <p:pic>
          <p:nvPicPr>
            <p:cNvPr id="427" name="Google Shape;427;p1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105180" y="6352944"/>
              <a:ext cx="288510" cy="288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029013" y="6374429"/>
              <a:ext cx="771744" cy="7717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9" name="Google Shape;429;p1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712299" y="8239719"/>
            <a:ext cx="2315814" cy="12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00900" y="8422420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4753870" y="8414708"/>
            <a:ext cx="1321848" cy="98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4010424" y="8405449"/>
            <a:ext cx="798986" cy="836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1577" y="2654837"/>
            <a:ext cx="5553886" cy="303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594" y="1934686"/>
            <a:ext cx="498812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479" y="1934686"/>
            <a:ext cx="543835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88205" y="142845"/>
            <a:ext cx="1722543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6125" y="5142857"/>
            <a:ext cx="9961905" cy="118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6125" y="6704589"/>
            <a:ext cx="9961905" cy="118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6584" y="5151128"/>
            <a:ext cx="1714238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09982" y="5483469"/>
            <a:ext cx="1291000" cy="10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88059" y="6714057"/>
            <a:ext cx="1713476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755560" y="7042676"/>
            <a:ext cx="1746362" cy="105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146" y="3225814"/>
            <a:ext cx="13349515" cy="313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3868" y="5807309"/>
            <a:ext cx="10100474" cy="392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44516" y="3530958"/>
            <a:ext cx="2312019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7146" y="1703113"/>
            <a:ext cx="13349515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5420" y="1948979"/>
            <a:ext cx="467620" cy="46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3000000">
            <a:off x="3242076" y="7157170"/>
            <a:ext cx="1313896" cy="1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5059" y="6800285"/>
            <a:ext cx="2356104" cy="235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67287" y="6952666"/>
            <a:ext cx="895558" cy="89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17772" y="6800285"/>
            <a:ext cx="2356104" cy="235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9158" y="6933618"/>
            <a:ext cx="926899" cy="9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2453713" y="1868827"/>
            <a:ext cx="19454295" cy="77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32135" y="4083113"/>
            <a:ext cx="8401410" cy="98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492967" y="216007"/>
            <a:ext cx="1274924" cy="58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959932" y="6867529"/>
            <a:ext cx="1918876" cy="66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146" y="3035338"/>
            <a:ext cx="6453807" cy="210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6896" y="3550005"/>
            <a:ext cx="2261286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5887" y="3994564"/>
            <a:ext cx="4140333" cy="62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19431" y="3035338"/>
            <a:ext cx="6398182" cy="210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56531" y="3550005"/>
            <a:ext cx="1310829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01199" y="4056518"/>
            <a:ext cx="3409324" cy="12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87146" y="1703113"/>
            <a:ext cx="13349515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65420" y="1948979"/>
            <a:ext cx="467620" cy="46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3000" y="5411765"/>
            <a:ext cx="7437952" cy="408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42857" y="5411765"/>
            <a:ext cx="7229097" cy="408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2877523" y="1868827"/>
            <a:ext cx="19906476" cy="77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626301" y="191607"/>
            <a:ext cx="4074924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146" y="1703113"/>
            <a:ext cx="13349515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5420" y="1948979"/>
            <a:ext cx="467620" cy="46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741808" y="1868827"/>
            <a:ext cx="19770724" cy="77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8649" y="3080247"/>
            <a:ext cx="4251271" cy="149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1908" y="3080247"/>
            <a:ext cx="4246186" cy="149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90475" y="3080247"/>
            <a:ext cx="4246186" cy="149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90475" y="3356437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2379" y="3356437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14284" y="3356437"/>
            <a:ext cx="838095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64316" y="3557688"/>
            <a:ext cx="3303838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1797" y="3538641"/>
            <a:ext cx="3100724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652985" y="3538641"/>
            <a:ext cx="2959057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33332" y="3575485"/>
            <a:ext cx="400000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13324" y="3579286"/>
            <a:ext cx="392398" cy="39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75228" y="3579286"/>
            <a:ext cx="392398" cy="39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70436" y="5142857"/>
            <a:ext cx="14544843" cy="390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626301" y="191607"/>
            <a:ext cx="4074924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28571" y="4695798"/>
            <a:ext cx="12228572" cy="533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89990" y="5157727"/>
            <a:ext cx="14225282" cy="466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146" y="3225814"/>
            <a:ext cx="13349515" cy="249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125" y="6420571"/>
            <a:ext cx="16955463" cy="273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0230" y="3575482"/>
            <a:ext cx="1355286" cy="10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2611" y="4198388"/>
            <a:ext cx="9583314" cy="9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87146" y="1703113"/>
            <a:ext cx="13349515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65420" y="1948979"/>
            <a:ext cx="467620" cy="46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2996685" y="1868827"/>
            <a:ext cx="19997257" cy="77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626301" y="191607"/>
            <a:ext cx="4074924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188" y="1069980"/>
            <a:ext cx="3610095" cy="25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17770" y="2649980"/>
            <a:ext cx="2879578" cy="607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56944" y="2645656"/>
            <a:ext cx="1201295" cy="95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52868" y="2792608"/>
            <a:ext cx="1709467" cy="70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4113130" y="3469496"/>
            <a:ext cx="1262607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24511" y="3958129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55317" y="4005611"/>
            <a:ext cx="2565486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12275504" y="5168074"/>
            <a:ext cx="889087" cy="10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4635" y="2649980"/>
            <a:ext cx="2879578" cy="607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12135" y="2645656"/>
            <a:ext cx="1206295" cy="95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408515" y="2792608"/>
            <a:ext cx="1732429" cy="70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0569995" y="3469496"/>
            <a:ext cx="1262607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81376" y="3958129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402658" y="4005611"/>
            <a:ext cx="2603581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8748792" y="5187121"/>
            <a:ext cx="889087" cy="10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1500" y="2649980"/>
            <a:ext cx="2879578" cy="607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63973" y="2645656"/>
            <a:ext cx="1202248" cy="95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61525" y="2792608"/>
            <a:ext cx="1734333" cy="70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7026860" y="3469496"/>
            <a:ext cx="1262607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38241" y="3958129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69047" y="3996087"/>
            <a:ext cx="2565486" cy="76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5141615" y="5187121"/>
            <a:ext cx="889087" cy="10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366" y="2649980"/>
            <a:ext cx="2879578" cy="607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96201" y="2645298"/>
            <a:ext cx="1199971" cy="95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299108" y="2790992"/>
            <a:ext cx="1716000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3483726" y="3469496"/>
            <a:ext cx="1262607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5106" y="3958129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49490" y="4051129"/>
            <a:ext cx="2490610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05675" y="5564529"/>
            <a:ext cx="2600810" cy="1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464211" y="5230950"/>
            <a:ext cx="1500333" cy="206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812653" y="167226"/>
            <a:ext cx="3574790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781205" y="5245047"/>
            <a:ext cx="2407238" cy="206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305015" y="5230950"/>
            <a:ext cx="1934743" cy="206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0034" y="7249870"/>
            <a:ext cx="3919358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991863" y="7604569"/>
            <a:ext cx="857970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5398326" y="6031870"/>
            <a:ext cx="2436000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787147" y="7257532"/>
            <a:ext cx="1532997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0188" y="1069980"/>
            <a:ext cx="4152000" cy="25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38095" y="6133447"/>
            <a:ext cx="9524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18"/>
          <p:cNvGrpSpPr/>
          <p:nvPr/>
        </p:nvGrpSpPr>
        <p:grpSpPr>
          <a:xfrm>
            <a:off x="6893808" y="2488533"/>
            <a:ext cx="3339683" cy="541743"/>
            <a:chOff x="6893808" y="2488533"/>
            <a:chExt cx="3339683" cy="541743"/>
          </a:xfrm>
        </p:grpSpPr>
        <p:pic>
          <p:nvPicPr>
            <p:cNvPr id="584" name="Google Shape;584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93808" y="2584077"/>
              <a:ext cx="3339683" cy="27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707040" y="2488533"/>
              <a:ext cx="1494000" cy="5417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812653" y="167226"/>
            <a:ext cx="3574790" cy="659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8"/>
          <p:cNvGrpSpPr/>
          <p:nvPr/>
        </p:nvGrpSpPr>
        <p:grpSpPr>
          <a:xfrm>
            <a:off x="10521553" y="2498056"/>
            <a:ext cx="3339683" cy="522695"/>
            <a:chOff x="10521553" y="2498056"/>
            <a:chExt cx="3339683" cy="522695"/>
          </a:xfrm>
        </p:grpSpPr>
        <p:pic>
          <p:nvPicPr>
            <p:cNvPr id="589" name="Google Shape;589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521553" y="2584077"/>
              <a:ext cx="3339683" cy="27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325262" y="2498056"/>
              <a:ext cx="1532095" cy="522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18"/>
          <p:cNvGrpSpPr/>
          <p:nvPr/>
        </p:nvGrpSpPr>
        <p:grpSpPr>
          <a:xfrm>
            <a:off x="14149299" y="2498056"/>
            <a:ext cx="3339683" cy="522695"/>
            <a:chOff x="14149299" y="2498056"/>
            <a:chExt cx="3339683" cy="522695"/>
          </a:xfrm>
        </p:grpSpPr>
        <p:pic>
          <p:nvPicPr>
            <p:cNvPr id="592" name="Google Shape;592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149299" y="2584077"/>
              <a:ext cx="3339683" cy="27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962532" y="2498056"/>
              <a:ext cx="1494000" cy="5226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4" name="Google Shape;594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66062" y="2584077"/>
            <a:ext cx="3339683" cy="27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9114" y="6968424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55697" y="2517104"/>
            <a:ext cx="1940067" cy="513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18"/>
          <p:cNvGrpSpPr/>
          <p:nvPr/>
        </p:nvGrpSpPr>
        <p:grpSpPr>
          <a:xfrm>
            <a:off x="147576" y="4536565"/>
            <a:ext cx="2602948" cy="799714"/>
            <a:chOff x="147576" y="4536565"/>
            <a:chExt cx="2602948" cy="799714"/>
          </a:xfrm>
        </p:grpSpPr>
        <p:pic>
          <p:nvPicPr>
            <p:cNvPr id="598" name="Google Shape;598;p1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49114" y="4536565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47576" y="4591469"/>
              <a:ext cx="2546438" cy="7448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0" name="Google Shape;600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1271" y="7061424"/>
            <a:ext cx="2172571" cy="704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18"/>
          <p:cNvGrpSpPr/>
          <p:nvPr/>
        </p:nvGrpSpPr>
        <p:grpSpPr>
          <a:xfrm>
            <a:off x="3816880" y="5167761"/>
            <a:ext cx="2219728" cy="1018248"/>
            <a:chOff x="3816880" y="5167761"/>
            <a:chExt cx="2219728" cy="1018248"/>
          </a:xfrm>
        </p:grpSpPr>
        <p:pic>
          <p:nvPicPr>
            <p:cNvPr id="602" name="Google Shape;602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835198" y="5231066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816880" y="5167761"/>
              <a:ext cx="2172571" cy="1018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18"/>
          <p:cNvGrpSpPr/>
          <p:nvPr/>
        </p:nvGrpSpPr>
        <p:grpSpPr>
          <a:xfrm>
            <a:off x="5363273" y="6968424"/>
            <a:ext cx="2343177" cy="797810"/>
            <a:chOff x="5363273" y="6968424"/>
            <a:chExt cx="2343177" cy="797810"/>
          </a:xfrm>
        </p:grpSpPr>
        <p:pic>
          <p:nvPicPr>
            <p:cNvPr id="605" name="Google Shape;605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505040" y="6968424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63273" y="7061424"/>
              <a:ext cx="2305695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18"/>
          <p:cNvGrpSpPr/>
          <p:nvPr/>
        </p:nvGrpSpPr>
        <p:grpSpPr>
          <a:xfrm>
            <a:off x="8178377" y="6968424"/>
            <a:ext cx="2343177" cy="797810"/>
            <a:chOff x="8178377" y="6968424"/>
            <a:chExt cx="2343177" cy="797810"/>
          </a:xfrm>
        </p:grpSpPr>
        <p:pic>
          <p:nvPicPr>
            <p:cNvPr id="608" name="Google Shape;608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320144" y="6968424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178377" y="7061424"/>
              <a:ext cx="2267600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" name="Google Shape;610;p18"/>
          <p:cNvGrpSpPr/>
          <p:nvPr/>
        </p:nvGrpSpPr>
        <p:grpSpPr>
          <a:xfrm>
            <a:off x="8178377" y="8130186"/>
            <a:ext cx="2343177" cy="797810"/>
            <a:chOff x="8178377" y="8130186"/>
            <a:chExt cx="2343177" cy="797810"/>
          </a:xfrm>
        </p:grpSpPr>
        <p:pic>
          <p:nvPicPr>
            <p:cNvPr id="611" name="Google Shape;611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320144" y="8130186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178377" y="8223186"/>
              <a:ext cx="2305695" cy="7048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23293" y="3774660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0800000">
            <a:off x="6608572" y="4825673"/>
            <a:ext cx="1711572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557693" y="4813870"/>
            <a:ext cx="1532997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3340406" y="5228569"/>
            <a:ext cx="857970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351395" y="4806251"/>
            <a:ext cx="1417997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5400000">
            <a:off x="13355655" y="6836134"/>
            <a:ext cx="827472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5400000">
            <a:off x="15840208" y="6038182"/>
            <a:ext cx="1667567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10800000">
            <a:off x="15133333" y="7249870"/>
            <a:ext cx="451429" cy="1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729968" y="6088000"/>
            <a:ext cx="2424456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5400000">
            <a:off x="14508582" y="6698072"/>
            <a:ext cx="1251573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934737" y="3867660"/>
            <a:ext cx="2092495" cy="704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18"/>
          <p:cNvGrpSpPr/>
          <p:nvPr/>
        </p:nvGrpSpPr>
        <p:grpSpPr>
          <a:xfrm>
            <a:off x="8178377" y="4536565"/>
            <a:ext cx="2343177" cy="797810"/>
            <a:chOff x="8178377" y="4536565"/>
            <a:chExt cx="2343177" cy="797810"/>
          </a:xfrm>
        </p:grpSpPr>
        <p:pic>
          <p:nvPicPr>
            <p:cNvPr id="625" name="Google Shape;625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320144" y="4536565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1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178377" y="4629565"/>
              <a:ext cx="2267600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18"/>
          <p:cNvGrpSpPr/>
          <p:nvPr/>
        </p:nvGrpSpPr>
        <p:grpSpPr>
          <a:xfrm>
            <a:off x="10939400" y="4536565"/>
            <a:ext cx="2352700" cy="797810"/>
            <a:chOff x="10939400" y="4536565"/>
            <a:chExt cx="2352700" cy="797810"/>
          </a:xfrm>
        </p:grpSpPr>
        <p:pic>
          <p:nvPicPr>
            <p:cNvPr id="628" name="Google Shape;628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090690" y="4536565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1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0939400" y="4629565"/>
              <a:ext cx="2305695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18"/>
          <p:cNvGrpSpPr/>
          <p:nvPr/>
        </p:nvGrpSpPr>
        <p:grpSpPr>
          <a:xfrm>
            <a:off x="12434063" y="5742762"/>
            <a:ext cx="2352700" cy="797810"/>
            <a:chOff x="12434063" y="5742762"/>
            <a:chExt cx="2352700" cy="797810"/>
          </a:xfrm>
        </p:grpSpPr>
        <p:pic>
          <p:nvPicPr>
            <p:cNvPr id="631" name="Google Shape;631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2585353" y="5742762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1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2434063" y="5835762"/>
              <a:ext cx="2324743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18"/>
          <p:cNvGrpSpPr/>
          <p:nvPr/>
        </p:nvGrpSpPr>
        <p:grpSpPr>
          <a:xfrm>
            <a:off x="15431520" y="6968424"/>
            <a:ext cx="2343176" cy="797810"/>
            <a:chOff x="15431520" y="6968424"/>
            <a:chExt cx="2343176" cy="797810"/>
          </a:xfrm>
        </p:grpSpPr>
        <p:pic>
          <p:nvPicPr>
            <p:cNvPr id="634" name="Google Shape;634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5573286" y="6968424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1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5431520" y="7061424"/>
              <a:ext cx="2286648" cy="704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p18"/>
          <p:cNvGrpSpPr/>
          <p:nvPr/>
        </p:nvGrpSpPr>
        <p:grpSpPr>
          <a:xfrm>
            <a:off x="15431520" y="4536565"/>
            <a:ext cx="2343176" cy="797810"/>
            <a:chOff x="15431520" y="4536565"/>
            <a:chExt cx="2343176" cy="797810"/>
          </a:xfrm>
        </p:grpSpPr>
        <p:pic>
          <p:nvPicPr>
            <p:cNvPr id="637" name="Google Shape;637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5573286" y="4536565"/>
              <a:ext cx="2201410" cy="76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1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5431520" y="4629565"/>
              <a:ext cx="2305695" cy="7048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0188" y="1069980"/>
            <a:ext cx="3068314" cy="25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7253" y="138655"/>
            <a:ext cx="733019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1962" y="888476"/>
            <a:ext cx="7501590" cy="32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594" y="1934686"/>
            <a:ext cx="498812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479" y="1934686"/>
            <a:ext cx="543835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8095" y="3974777"/>
            <a:ext cx="9961905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8229" y="5132817"/>
            <a:ext cx="9961905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8095" y="6290858"/>
            <a:ext cx="9961905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8229" y="7448899"/>
            <a:ext cx="9961905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7569" y="3842421"/>
            <a:ext cx="1714238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45637" y="4164036"/>
            <a:ext cx="1746362" cy="10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49588" y="4987333"/>
            <a:ext cx="1713476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45637" y="5308952"/>
            <a:ext cx="1746362" cy="10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45637" y="6480118"/>
            <a:ext cx="1291000" cy="10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436113" y="7574587"/>
            <a:ext cx="753210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56017" y="6158499"/>
            <a:ext cx="1703714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40192" y="7272092"/>
            <a:ext cx="1132152" cy="1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52807" y="8474580"/>
            <a:ext cx="1703819" cy="128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2cf8981918a_5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3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cf8981918a_5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cf8981918a_5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8307" y="4445524"/>
            <a:ext cx="3126343" cy="16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cf8981918a_5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9048" y="3700000"/>
            <a:ext cx="13447620" cy="2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cf8981918a_5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448578" y="4601190"/>
            <a:ext cx="18066801" cy="131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cf8981918a_5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cf8981918a_5_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08082" y="143988"/>
            <a:ext cx="4911343" cy="71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6235" y="150951"/>
            <a:ext cx="9751714" cy="556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7268" y="169999"/>
            <a:ext cx="7592190" cy="555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6948" y="3756894"/>
            <a:ext cx="8534057" cy="72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862" y="4309787"/>
            <a:ext cx="16726844" cy="572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56134" y="7762465"/>
            <a:ext cx="1803088" cy="182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25884" y="8426176"/>
            <a:ext cx="387396" cy="4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3210" y="4396333"/>
            <a:ext cx="7541267" cy="303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594" y="1934686"/>
            <a:ext cx="498812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479" y="1934686"/>
            <a:ext cx="543835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7729" y="191607"/>
            <a:ext cx="3192895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49" y="725452"/>
            <a:ext cx="10077751" cy="365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0601" y="3772266"/>
            <a:ext cx="13447620" cy="2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4133" y="7231567"/>
            <a:ext cx="2326154" cy="228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6052" y="7193471"/>
            <a:ext cx="2326154" cy="228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36583" y="7742186"/>
            <a:ext cx="3496438" cy="1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39948" y="7496405"/>
            <a:ext cx="2055350" cy="202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7729" y="191607"/>
            <a:ext cx="3192895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6233" y="4411043"/>
            <a:ext cx="14455497" cy="188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550" y="2318825"/>
            <a:ext cx="16263750" cy="66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891" y="2298581"/>
            <a:ext cx="7611488" cy="91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671" y="2456414"/>
            <a:ext cx="8495295" cy="7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763" y="2298581"/>
            <a:ext cx="7611488" cy="91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23466" y="2456414"/>
            <a:ext cx="8366733" cy="7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0477" y="3403099"/>
            <a:ext cx="1249524" cy="94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7855" y="3403099"/>
            <a:ext cx="1249524" cy="94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0959" y="5522420"/>
            <a:ext cx="1245476" cy="92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74738" y="2486147"/>
            <a:ext cx="544148" cy="54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4148" y="2483143"/>
            <a:ext cx="524273" cy="52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187" y="3426981"/>
            <a:ext cx="7574192" cy="127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81811" y="5522420"/>
            <a:ext cx="1245476" cy="92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21106" y="3689891"/>
            <a:ext cx="6809781" cy="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5891" y="4899625"/>
            <a:ext cx="7574192" cy="127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3933" y="5162535"/>
            <a:ext cx="7337667" cy="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76667" y="3426981"/>
            <a:ext cx="7574192" cy="127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43395" y="3689891"/>
            <a:ext cx="7340848" cy="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76667" y="4899625"/>
            <a:ext cx="7574192" cy="127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809348" y="5162532"/>
            <a:ext cx="7722562" cy="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57369" y="828075"/>
            <a:ext cx="3723648" cy="18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057729" y="191607"/>
            <a:ext cx="3192895" cy="6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07598" y="7172586"/>
            <a:ext cx="4679473" cy="28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02757" y="7172586"/>
            <a:ext cx="4470538" cy="28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822918" y="7172586"/>
            <a:ext cx="4460039" cy="28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176037" y="7325556"/>
            <a:ext cx="714235" cy="7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193963" y="7325556"/>
            <a:ext cx="714235" cy="7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280878" y="7325556"/>
            <a:ext cx="714235" cy="7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386753" y="8164601"/>
            <a:ext cx="3940448" cy="117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318072" y="7467591"/>
            <a:ext cx="430164" cy="43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93038" y="7434426"/>
            <a:ext cx="516086" cy="51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439673" y="7436258"/>
            <a:ext cx="396644" cy="49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035046" y="8277196"/>
            <a:ext cx="4234305" cy="119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175160" y="8252628"/>
            <a:ext cx="5094295" cy="1173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"/>
          <p:cNvGrpSpPr/>
          <p:nvPr/>
        </p:nvGrpSpPr>
        <p:grpSpPr>
          <a:xfrm>
            <a:off x="7640615" y="6199175"/>
            <a:ext cx="2555962" cy="930339"/>
            <a:chOff x="7640615" y="6199175"/>
            <a:chExt cx="2555962" cy="930339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 rot="-60000">
              <a:off x="8403196" y="6212015"/>
              <a:ext cx="1479323" cy="904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640615" y="6221838"/>
              <a:ext cx="2555962" cy="7448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5940" y="1165218"/>
            <a:ext cx="4152000" cy="25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75479" y="2998576"/>
            <a:ext cx="4070055" cy="62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2319205" y="5482791"/>
            <a:ext cx="889087" cy="10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8896" y="1353218"/>
            <a:ext cx="5173290" cy="793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6422339" y="5482791"/>
            <a:ext cx="889087" cy="10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2592" y="2998576"/>
            <a:ext cx="4070055" cy="62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94123" y="2975622"/>
            <a:ext cx="1279238" cy="97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22490" y="3164222"/>
            <a:ext cx="1524714" cy="62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3507952" y="3818092"/>
            <a:ext cx="2652658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92127" y="5140438"/>
            <a:ext cx="2899800" cy="16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43691" y="1531967"/>
            <a:ext cx="3267390" cy="88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0800000">
            <a:off x="8501134" y="2394874"/>
            <a:ext cx="3371691" cy="2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30652" y="5263708"/>
            <a:ext cx="2176943" cy="16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51819" y="2985146"/>
            <a:ext cx="1958752" cy="97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94867" y="3139584"/>
            <a:ext cx="2701143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14064603" y="3878305"/>
            <a:ext cx="2652658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65520" y="4180352"/>
            <a:ext cx="2764199" cy="7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6"/>
          <p:cNvGrpSpPr/>
          <p:nvPr/>
        </p:nvGrpSpPr>
        <p:grpSpPr>
          <a:xfrm>
            <a:off x="2680152" y="6093074"/>
            <a:ext cx="915356" cy="765590"/>
            <a:chOff x="2680152" y="6093074"/>
            <a:chExt cx="915356" cy="765590"/>
          </a:xfrm>
        </p:grpSpPr>
        <p:pic>
          <p:nvPicPr>
            <p:cNvPr id="208" name="Google Shape;208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680152" y="6222237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683156" y="6093074"/>
              <a:ext cx="912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6"/>
          <p:cNvGrpSpPr/>
          <p:nvPr/>
        </p:nvGrpSpPr>
        <p:grpSpPr>
          <a:xfrm>
            <a:off x="13227771" y="6094474"/>
            <a:ext cx="926352" cy="765590"/>
            <a:chOff x="13227771" y="6094474"/>
            <a:chExt cx="926352" cy="765590"/>
          </a:xfrm>
        </p:grpSpPr>
        <p:pic>
          <p:nvPicPr>
            <p:cNvPr id="211" name="Google Shape;211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234343" y="6222237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3227771" y="6094474"/>
              <a:ext cx="926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6"/>
          <p:cNvGrpSpPr/>
          <p:nvPr/>
        </p:nvGrpSpPr>
        <p:grpSpPr>
          <a:xfrm>
            <a:off x="7576568" y="4648324"/>
            <a:ext cx="926352" cy="765590"/>
            <a:chOff x="7576568" y="4648324"/>
            <a:chExt cx="926352" cy="765590"/>
          </a:xfrm>
        </p:grpSpPr>
        <p:pic>
          <p:nvPicPr>
            <p:cNvPr id="214" name="Google Shape;214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83140" y="4776087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76568" y="4648324"/>
              <a:ext cx="926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18200" y="4273352"/>
            <a:ext cx="3742248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596968" y="6782940"/>
            <a:ext cx="2380038" cy="1315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6"/>
          <p:cNvGrpSpPr/>
          <p:nvPr/>
        </p:nvGrpSpPr>
        <p:grpSpPr>
          <a:xfrm>
            <a:off x="2681422" y="7663358"/>
            <a:ext cx="848527" cy="765590"/>
            <a:chOff x="2681422" y="7663358"/>
            <a:chExt cx="848527" cy="765590"/>
          </a:xfrm>
        </p:grpSpPr>
        <p:pic>
          <p:nvPicPr>
            <p:cNvPr id="219" name="Google Shape;219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681422" y="7792523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703597" y="7663358"/>
              <a:ext cx="826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609666" y="8379231"/>
            <a:ext cx="2639924" cy="94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704927" y="3549038"/>
            <a:ext cx="3906581" cy="207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530652" y="6994111"/>
            <a:ext cx="4231943" cy="2077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6"/>
          <p:cNvGrpSpPr/>
          <p:nvPr/>
        </p:nvGrpSpPr>
        <p:grpSpPr>
          <a:xfrm>
            <a:off x="7602188" y="6214459"/>
            <a:ext cx="848527" cy="765590"/>
            <a:chOff x="7602188" y="6214459"/>
            <a:chExt cx="848527" cy="765590"/>
          </a:xfrm>
        </p:grpSpPr>
        <p:pic>
          <p:nvPicPr>
            <p:cNvPr id="225" name="Google Shape;225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602188" y="6343624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624363" y="6214459"/>
              <a:ext cx="826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" name="Google Shape;227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91634" y="4180352"/>
            <a:ext cx="2764199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33441" y="2617623"/>
            <a:ext cx="2764199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375573" y="1645938"/>
            <a:ext cx="467620" cy="46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744314" y="4273352"/>
            <a:ext cx="3742248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3276527" y="5072371"/>
            <a:ext cx="3102895" cy="16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163858" y="6782940"/>
            <a:ext cx="2380038" cy="1315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6"/>
          <p:cNvGrpSpPr/>
          <p:nvPr/>
        </p:nvGrpSpPr>
        <p:grpSpPr>
          <a:xfrm>
            <a:off x="13233495" y="7663358"/>
            <a:ext cx="848528" cy="765590"/>
            <a:chOff x="13233495" y="7663358"/>
            <a:chExt cx="848528" cy="765590"/>
          </a:xfrm>
        </p:grpSpPr>
        <p:pic>
          <p:nvPicPr>
            <p:cNvPr id="234" name="Google Shape;234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233495" y="7792523"/>
              <a:ext cx="745339" cy="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3255671" y="7663358"/>
              <a:ext cx="826352" cy="765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3154334" y="8307802"/>
            <a:ext cx="2639924" cy="131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576598" y="2710623"/>
            <a:ext cx="3761295" cy="70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5057729" y="191607"/>
            <a:ext cx="3192895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762" y="3034009"/>
            <a:ext cx="3828681" cy="61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1471" y="3307772"/>
            <a:ext cx="1789476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643588" y="4071499"/>
            <a:ext cx="221503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976" y="5330280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0287" y="5358714"/>
            <a:ext cx="2560638" cy="76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7741" y="7240263"/>
            <a:ext cx="2718076" cy="98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932" y="3034009"/>
            <a:ext cx="3828681" cy="61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3116" y="3307772"/>
            <a:ext cx="1827571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5904757" y="4071499"/>
            <a:ext cx="221503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8146" y="5330280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49076" y="5358714"/>
            <a:ext cx="2576581" cy="76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03852" y="7245213"/>
            <a:ext cx="1798895" cy="98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9101" y="3034009"/>
            <a:ext cx="3828681" cy="61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13810" y="3307772"/>
            <a:ext cx="1789476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0165927" y="4071499"/>
            <a:ext cx="221503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58653" y="7061880"/>
            <a:ext cx="2447229" cy="1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271" y="3034009"/>
            <a:ext cx="3828681" cy="61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574979" y="3307772"/>
            <a:ext cx="1789476" cy="7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4427096" y="4071499"/>
            <a:ext cx="221503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8815" y="5330280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974507" y="5358714"/>
            <a:ext cx="2641190" cy="7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181999" y="7035302"/>
            <a:ext cx="2733238" cy="1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66893" y="1094742"/>
            <a:ext cx="3126343" cy="16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5081" y="5330280"/>
            <a:ext cx="2201410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92554" y="5358714"/>
            <a:ext cx="2628562" cy="7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057729" y="191607"/>
            <a:ext cx="3192895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3210" y="4396333"/>
            <a:ext cx="7493648" cy="303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594" y="1934686"/>
            <a:ext cx="498812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479" y="1934686"/>
            <a:ext cx="5438350" cy="741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7729" y="191607"/>
            <a:ext cx="3211943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85" y="785048"/>
            <a:ext cx="1673034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1" y="344983"/>
            <a:ext cx="247526" cy="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801" y="806764"/>
            <a:ext cx="3059676" cy="1694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9"/>
          <p:cNvGrpSpPr/>
          <p:nvPr/>
        </p:nvGrpSpPr>
        <p:grpSpPr>
          <a:xfrm>
            <a:off x="2737758" y="2773356"/>
            <a:ext cx="4163911" cy="2840758"/>
            <a:chOff x="2737758" y="2773356"/>
            <a:chExt cx="4163911" cy="2840758"/>
          </a:xfrm>
        </p:grpSpPr>
        <p:pic>
          <p:nvPicPr>
            <p:cNvPr id="292" name="Google Shape;292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06689" y="2790489"/>
              <a:ext cx="3994980" cy="28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37758" y="2773356"/>
              <a:ext cx="1134219" cy="90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89879" y="3726151"/>
              <a:ext cx="1501967" cy="1501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26054" y="3698397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9"/>
          <p:cNvGrpSpPr/>
          <p:nvPr/>
        </p:nvGrpSpPr>
        <p:grpSpPr>
          <a:xfrm>
            <a:off x="6281533" y="5970961"/>
            <a:ext cx="3911487" cy="2823625"/>
            <a:chOff x="6281533" y="5970961"/>
            <a:chExt cx="3911487" cy="2823625"/>
          </a:xfrm>
        </p:grpSpPr>
        <p:pic>
          <p:nvPicPr>
            <p:cNvPr id="297" name="Google Shape;297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56893" y="5970961"/>
              <a:ext cx="3836127" cy="28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281533" y="5982398"/>
              <a:ext cx="1044781" cy="87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89945" y="6906623"/>
              <a:ext cx="1501967" cy="1501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338776" y="6906623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9"/>
          <p:cNvGrpSpPr/>
          <p:nvPr/>
        </p:nvGrpSpPr>
        <p:grpSpPr>
          <a:xfrm>
            <a:off x="8179536" y="2790550"/>
            <a:ext cx="7209013" cy="2824649"/>
            <a:chOff x="8179536" y="2790550"/>
            <a:chExt cx="7209013" cy="2824649"/>
          </a:xfrm>
        </p:grpSpPr>
        <p:pic>
          <p:nvPicPr>
            <p:cNvPr id="302" name="Google Shape;302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341623" y="2791574"/>
              <a:ext cx="7046926" cy="28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179536" y="2790550"/>
              <a:ext cx="1123600" cy="90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664816" y="3709515"/>
              <a:ext cx="1501967" cy="1501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304106" y="3724365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591301" y="3762678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1947703" y="3743521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9"/>
          <p:cNvGrpSpPr/>
          <p:nvPr/>
        </p:nvGrpSpPr>
        <p:grpSpPr>
          <a:xfrm>
            <a:off x="2759023" y="5943882"/>
            <a:ext cx="2197156" cy="2840758"/>
            <a:chOff x="2759023" y="5943882"/>
            <a:chExt cx="2197156" cy="2840758"/>
          </a:xfrm>
        </p:grpSpPr>
        <p:pic>
          <p:nvPicPr>
            <p:cNvPr id="309" name="Google Shape;309;p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899383" y="5961015"/>
              <a:ext cx="2056796" cy="28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9023" y="5943882"/>
              <a:ext cx="1108848" cy="905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9"/>
            <p:cNvGrpSpPr/>
            <p:nvPr/>
          </p:nvGrpSpPr>
          <p:grpSpPr>
            <a:xfrm>
              <a:off x="3174212" y="6874314"/>
              <a:ext cx="1501967" cy="1501967"/>
              <a:chOff x="3174212" y="6874314"/>
              <a:chExt cx="1501967" cy="1501967"/>
            </a:xfrm>
          </p:grpSpPr>
          <p:pic>
            <p:nvPicPr>
              <p:cNvPr id="312" name="Google Shape;312;p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174212" y="6874314"/>
                <a:ext cx="1501967" cy="15019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3414341" y="7168120"/>
                <a:ext cx="1121163" cy="9143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4" name="Google Shape;314;p9"/>
          <p:cNvGrpSpPr/>
          <p:nvPr/>
        </p:nvGrpSpPr>
        <p:grpSpPr>
          <a:xfrm>
            <a:off x="10713255" y="5970961"/>
            <a:ext cx="4675294" cy="2823625"/>
            <a:chOff x="10713255" y="5970961"/>
            <a:chExt cx="4675294" cy="2823625"/>
          </a:xfrm>
        </p:grpSpPr>
        <p:pic>
          <p:nvPicPr>
            <p:cNvPr id="315" name="Google Shape;315;p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326896" y="5970961"/>
              <a:ext cx="4061653" cy="28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0713255" y="5982398"/>
              <a:ext cx="1825733" cy="87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1810602" y="6931515"/>
              <a:ext cx="1506274" cy="15062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9"/>
            <p:cNvGrpSpPr/>
            <p:nvPr/>
          </p:nvGrpSpPr>
          <p:grpSpPr>
            <a:xfrm>
              <a:off x="13514948" y="6931515"/>
              <a:ext cx="1501967" cy="1501967"/>
              <a:chOff x="13514948" y="6931515"/>
              <a:chExt cx="1501967" cy="1501967"/>
            </a:xfrm>
          </p:grpSpPr>
          <p:pic>
            <p:nvPicPr>
              <p:cNvPr id="319" name="Google Shape;319;p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13514948" y="6931515"/>
                <a:ext cx="1501967" cy="15019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13696498" y="7113064"/>
                <a:ext cx="1138867" cy="11388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1" name="Google Shape;321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03554" y="169543"/>
            <a:ext cx="3305467" cy="7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057729" y="191607"/>
            <a:ext cx="3211943" cy="65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2024-04-25T11:53:34Z</dcterms:created>
  <dc:creator>officegen</dc:creator>
</cp:coreProperties>
</file>